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апреля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22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22 апреля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23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 апреля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23 апреля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00240"/>
            <a:ext cx="4643470" cy="120032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Мухитдинова Р.А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22628</TotalTime>
  <Words>560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5692</cp:revision>
  <cp:lastPrinted>2021-07-01T03:56:27Z</cp:lastPrinted>
  <dcterms:created xsi:type="dcterms:W3CDTF">2018-03-27T06:03:00Z</dcterms:created>
  <dcterms:modified xsi:type="dcterms:W3CDTF">2026-04-21T06:37:49Z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